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79" r:id="rId5"/>
    <p:sldId id="284" r:id="rId6"/>
    <p:sldId id="285" r:id="rId7"/>
    <p:sldId id="286" r:id="rId8"/>
    <p:sldId id="287" r:id="rId9"/>
    <p:sldId id="267" r:id="rId10"/>
    <p:sldId id="288" r:id="rId11"/>
    <p:sldId id="289" r:id="rId12"/>
    <p:sldId id="290" r:id="rId13"/>
    <p:sldId id="291" r:id="rId14"/>
    <p:sldId id="270" r:id="rId15"/>
    <p:sldId id="292" r:id="rId16"/>
    <p:sldId id="27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37A9"/>
    <a:srgbClr val="F0DED2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A798C-DBAF-42A1-A124-3783B7EA819F}" v="1" dt="2022-12-15T10:23:45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110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38087166-8FF0-4D63-A51E-8726F343B608}"/>
    <pc:docChg chg="undo custSel addSld delSld modSld replTag delTag">
      <pc:chgData name="Mel Houseman" userId="7d6e233f-1289-4a6a-9205-ee3f8642932a" providerId="ADAL" clId="{38087166-8FF0-4D63-A51E-8726F343B608}" dt="2022-12-12T16:44:34.502" v="458" actId="1076"/>
      <pc:docMkLst>
        <pc:docMk/>
      </pc:docMkLst>
      <pc:sldChg chg="addSp delSp modSp add del mod replTag delTag">
        <pc:chgData name="Mel Houseman" userId="7d6e233f-1289-4a6a-9205-ee3f8642932a" providerId="ADAL" clId="{38087166-8FF0-4D63-A51E-8726F343B608}" dt="2022-12-12T16:41:23.784" v="248"/>
        <pc:sldMkLst>
          <pc:docMk/>
          <pc:sldMk cId="1148643050" sldId="267"/>
        </pc:sldMkLst>
        <pc:spChg chg="mod">
          <ac:chgData name="Mel Houseman" userId="7d6e233f-1289-4a6a-9205-ee3f8642932a" providerId="ADAL" clId="{38087166-8FF0-4D63-A51E-8726F343B608}" dt="2022-12-12T16:37:32.531" v="57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38:44.097" v="93" actId="14100"/>
          <ac:spMkLst>
            <pc:docMk/>
            <pc:sldMk cId="1148643050" sldId="267"/>
            <ac:spMk id="3" creationId="{9D0601AF-E3A6-2143-5F20-1CDCB3AAE455}"/>
          </ac:spMkLst>
        </pc:spChg>
        <pc:spChg chg="mod">
          <ac:chgData name="Mel Houseman" userId="7d6e233f-1289-4a6a-9205-ee3f8642932a" providerId="ADAL" clId="{38087166-8FF0-4D63-A51E-8726F343B608}" dt="2022-12-12T16:40:29.349" v="192"/>
          <ac:spMkLst>
            <pc:docMk/>
            <pc:sldMk cId="1148643050" sldId="267"/>
            <ac:spMk id="4" creationId="{9DBEF245-FB98-38AD-0CDD-49AD25036EE3}"/>
          </ac:spMkLst>
        </pc:spChg>
        <pc:spChg chg="mod">
          <ac:chgData name="Mel Houseman" userId="7d6e233f-1289-4a6a-9205-ee3f8642932a" providerId="ADAL" clId="{38087166-8FF0-4D63-A51E-8726F343B608}" dt="2022-12-12T16:38:24.860" v="89" actId="207"/>
          <ac:spMkLst>
            <pc:docMk/>
            <pc:sldMk cId="1148643050" sldId="267"/>
            <ac:spMk id="6" creationId="{3A7FBE6E-9570-9C31-8D3F-D2F7F32AD7E4}"/>
          </ac:spMkLst>
        </pc:spChg>
        <pc:grpChg chg="add mod">
          <ac:chgData name="Mel Houseman" userId="7d6e233f-1289-4a6a-9205-ee3f8642932a" providerId="ADAL" clId="{38087166-8FF0-4D63-A51E-8726F343B608}" dt="2022-12-12T16:38:36.646" v="92" actId="14100"/>
          <ac:grpSpMkLst>
            <pc:docMk/>
            <pc:sldMk cId="1148643050" sldId="267"/>
            <ac:grpSpMk id="8" creationId="{2D9B088A-F1DF-303F-B776-51D3F3BB8EC3}"/>
          </ac:grpSpMkLst>
        </pc:grpChg>
        <pc:picChg chg="add mod modCrop">
          <ac:chgData name="Mel Houseman" userId="7d6e233f-1289-4a6a-9205-ee3f8642932a" providerId="ADAL" clId="{38087166-8FF0-4D63-A51E-8726F343B608}" dt="2022-12-12T16:38:30.230" v="90" actId="164"/>
          <ac:picMkLst>
            <pc:docMk/>
            <pc:sldMk cId="1148643050" sldId="267"/>
            <ac:picMk id="5" creationId="{08DC0EAE-8DF3-795F-6C46-E41E4E03106D}"/>
          </ac:picMkLst>
        </pc:picChg>
        <pc:picChg chg="add mod modCrop">
          <ac:chgData name="Mel Houseman" userId="7d6e233f-1289-4a6a-9205-ee3f8642932a" providerId="ADAL" clId="{38087166-8FF0-4D63-A51E-8726F343B608}" dt="2022-12-12T16:38:30.230" v="90" actId="164"/>
          <ac:picMkLst>
            <pc:docMk/>
            <pc:sldMk cId="1148643050" sldId="267"/>
            <ac:picMk id="7" creationId="{3F3D45F2-B98C-D5E3-CD45-2400E8573CB0}"/>
          </ac:picMkLst>
        </pc:picChg>
        <pc:picChg chg="del">
          <ac:chgData name="Mel Houseman" userId="7d6e233f-1289-4a6a-9205-ee3f8642932a" providerId="ADAL" clId="{38087166-8FF0-4D63-A51E-8726F343B608}" dt="2022-12-12T16:35:49.023" v="21" actId="21"/>
          <ac:picMkLst>
            <pc:docMk/>
            <pc:sldMk cId="1148643050" sldId="267"/>
            <ac:picMk id="7" creationId="{73A774DC-3FCC-F7D4-BA2E-D6A44EB2FE2E}"/>
          </ac:picMkLst>
        </pc:picChg>
      </pc:sldChg>
      <pc:sldChg chg="delSp modSp del mod replTag delTag">
        <pc:chgData name="Mel Houseman" userId="7d6e233f-1289-4a6a-9205-ee3f8642932a" providerId="ADAL" clId="{38087166-8FF0-4D63-A51E-8726F343B608}" dt="2022-12-12T16:42:30.338" v="327" actId="47"/>
        <pc:sldMkLst>
          <pc:docMk/>
          <pc:sldMk cId="4003868302" sldId="269"/>
        </pc:sldMkLst>
        <pc:spChg chg="mod">
          <ac:chgData name="Mel Houseman" userId="7d6e233f-1289-4a6a-9205-ee3f8642932a" providerId="ADAL" clId="{38087166-8FF0-4D63-A51E-8726F343B608}" dt="2022-12-12T16:41:49.859" v="293" actId="21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41:57.715" v="304" actId="21"/>
          <ac:spMkLst>
            <pc:docMk/>
            <pc:sldMk cId="4003868302" sldId="269"/>
            <ac:spMk id="3" creationId="{3301EC55-8B1A-448D-9867-33F7F6822F75}"/>
          </ac:spMkLst>
        </pc:spChg>
        <pc:picChg chg="del">
          <ac:chgData name="Mel Houseman" userId="7d6e233f-1289-4a6a-9205-ee3f8642932a" providerId="ADAL" clId="{38087166-8FF0-4D63-A51E-8726F343B608}" dt="2022-12-12T16:42:05.620" v="315" actId="21"/>
          <ac:picMkLst>
            <pc:docMk/>
            <pc:sldMk cId="4003868302" sldId="269"/>
            <ac:picMk id="5" creationId="{D3727066-925E-6E9A-EB58-414C79247138}"/>
          </ac:picMkLst>
        </pc:picChg>
      </pc:sldChg>
      <pc:sldChg chg="addSp delSp modSp mod replTag delTag">
        <pc:chgData name="Mel Houseman" userId="7d6e233f-1289-4a6a-9205-ee3f8642932a" providerId="ADAL" clId="{38087166-8FF0-4D63-A51E-8726F343B608}" dt="2022-12-12T16:44:01.920" v="424"/>
        <pc:sldMkLst>
          <pc:docMk/>
          <pc:sldMk cId="3421327502" sldId="270"/>
        </pc:sldMkLst>
        <pc:spChg chg="mod">
          <ac:chgData name="Mel Houseman" userId="7d6e233f-1289-4a6a-9205-ee3f8642932a" providerId="ADAL" clId="{38087166-8FF0-4D63-A51E-8726F343B608}" dt="2022-12-12T16:43:38.637" v="405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38087166-8FF0-4D63-A51E-8726F343B608}" dt="2022-12-12T16:43:41.876" v="406"/>
          <ac:spMkLst>
            <pc:docMk/>
            <pc:sldMk cId="3421327502" sldId="270"/>
            <ac:spMk id="5" creationId="{008E6747-6F3A-A72B-8EA5-39203AC98F5D}"/>
          </ac:spMkLst>
        </pc:spChg>
        <pc:spChg chg="mod">
          <ac:chgData name="Mel Houseman" userId="7d6e233f-1289-4a6a-9205-ee3f8642932a" providerId="ADAL" clId="{38087166-8FF0-4D63-A51E-8726F343B608}" dt="2022-12-12T16:43:59.570" v="422" actId="5793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38087166-8FF0-4D63-A51E-8726F343B608}" dt="2022-12-12T16:43:12.944" v="379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replTag delTag">
        <pc:chgData name="Mel Houseman" userId="7d6e233f-1289-4a6a-9205-ee3f8642932a" providerId="ADAL" clId="{38087166-8FF0-4D63-A51E-8726F343B608}" dt="2022-12-12T16:44:16.307" v="451"/>
        <pc:sldMkLst>
          <pc:docMk/>
          <pc:sldMk cId="3584334751" sldId="274"/>
        </pc:sldMkLst>
      </pc:sldChg>
      <pc:sldChg chg="delSp modSp del mod replTag delTag">
        <pc:chgData name="Mel Houseman" userId="7d6e233f-1289-4a6a-9205-ee3f8642932a" providerId="ADAL" clId="{38087166-8FF0-4D63-A51E-8726F343B608}" dt="2022-12-12T16:40:01.233" v="151" actId="47"/>
        <pc:sldMkLst>
          <pc:docMk/>
          <pc:sldMk cId="2841913910" sldId="275"/>
        </pc:sldMkLst>
        <pc:spChg chg="mod">
          <ac:chgData name="Mel Houseman" userId="7d6e233f-1289-4a6a-9205-ee3f8642932a" providerId="ADAL" clId="{38087166-8FF0-4D63-A51E-8726F343B608}" dt="2022-12-12T16:39:01.458" v="112" actId="21"/>
          <ac:spMkLst>
            <pc:docMk/>
            <pc:sldMk cId="2841913910" sldId="275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39:07.381" v="122" actId="21"/>
          <ac:spMkLst>
            <pc:docMk/>
            <pc:sldMk cId="2841913910" sldId="275"/>
            <ac:spMk id="3" creationId="{3301EC55-8B1A-448D-9867-33F7F6822F75}"/>
          </ac:spMkLst>
        </pc:spChg>
        <pc:picChg chg="del">
          <ac:chgData name="Mel Houseman" userId="7d6e233f-1289-4a6a-9205-ee3f8642932a" providerId="ADAL" clId="{38087166-8FF0-4D63-A51E-8726F343B608}" dt="2022-12-12T16:39:26.902" v="138" actId="21"/>
          <ac:picMkLst>
            <pc:docMk/>
            <pc:sldMk cId="2841913910" sldId="275"/>
            <ac:picMk id="7" creationId="{D7C812C6-356B-F3E3-74F6-720E562A21A0}"/>
          </ac:picMkLst>
        </pc:picChg>
      </pc:sldChg>
      <pc:sldChg chg="delSp modSp del mod replTag delTag">
        <pc:chgData name="Mel Houseman" userId="7d6e233f-1289-4a6a-9205-ee3f8642932a" providerId="ADAL" clId="{38087166-8FF0-4D63-A51E-8726F343B608}" dt="2022-12-12T16:41:03.701" v="234" actId="47"/>
        <pc:sldMkLst>
          <pc:docMk/>
          <pc:sldMk cId="359931011" sldId="276"/>
        </pc:sldMkLst>
        <pc:spChg chg="mod">
          <ac:chgData name="Mel Houseman" userId="7d6e233f-1289-4a6a-9205-ee3f8642932a" providerId="ADAL" clId="{38087166-8FF0-4D63-A51E-8726F343B608}" dt="2022-12-12T16:40:38.820" v="203" actId="21"/>
          <ac:spMkLst>
            <pc:docMk/>
            <pc:sldMk cId="359931011" sldId="276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40:45.059" v="213" actId="21"/>
          <ac:spMkLst>
            <pc:docMk/>
            <pc:sldMk cId="359931011" sldId="276"/>
            <ac:spMk id="5" creationId="{E57C3FAB-1BC2-B6D9-A4CC-6B92DCEE5C7B}"/>
          </ac:spMkLst>
        </pc:spChg>
        <pc:picChg chg="del">
          <ac:chgData name="Mel Houseman" userId="7d6e233f-1289-4a6a-9205-ee3f8642932a" providerId="ADAL" clId="{38087166-8FF0-4D63-A51E-8726F343B608}" dt="2022-12-12T16:40:11.426" v="167" actId="21"/>
          <ac:picMkLst>
            <pc:docMk/>
            <pc:sldMk cId="359931011" sldId="276"/>
            <ac:picMk id="6" creationId="{0451084B-421C-C940-780B-2001FADB30CF}"/>
          </ac:picMkLst>
        </pc:picChg>
      </pc:sldChg>
      <pc:sldChg chg="delSp modSp del mod replTag delTag">
        <pc:chgData name="Mel Houseman" userId="7d6e233f-1289-4a6a-9205-ee3f8642932a" providerId="ADAL" clId="{38087166-8FF0-4D63-A51E-8726F343B608}" dt="2022-12-12T16:43:09.769" v="372" actId="47"/>
        <pc:sldMkLst>
          <pc:docMk/>
          <pc:sldMk cId="2918888299" sldId="277"/>
        </pc:sldMkLst>
        <pc:spChg chg="mod">
          <ac:chgData name="Mel Houseman" userId="7d6e233f-1289-4a6a-9205-ee3f8642932a" providerId="ADAL" clId="{38087166-8FF0-4D63-A51E-8726F343B608}" dt="2022-12-12T16:42:41.902" v="343" actId="21"/>
          <ac:spMkLst>
            <pc:docMk/>
            <pc:sldMk cId="2918888299" sldId="277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42:48.203" v="353" actId="21"/>
          <ac:spMkLst>
            <pc:docMk/>
            <pc:sldMk cId="2918888299" sldId="277"/>
            <ac:spMk id="5" creationId="{E57C3FAB-1BC2-B6D9-A4CC-6B92DCEE5C7B}"/>
          </ac:spMkLst>
        </pc:spChg>
        <pc:picChg chg="del">
          <ac:chgData name="Mel Houseman" userId="7d6e233f-1289-4a6a-9205-ee3f8642932a" providerId="ADAL" clId="{38087166-8FF0-4D63-A51E-8726F343B608}" dt="2022-12-12T16:42:59.112" v="363" actId="21"/>
          <ac:picMkLst>
            <pc:docMk/>
            <pc:sldMk cId="2918888299" sldId="277"/>
            <ac:picMk id="6" creationId="{E2E5DFDC-FE4B-82D1-430A-ADF53795E834}"/>
          </ac:picMkLst>
        </pc:picChg>
      </pc:sldChg>
      <pc:sldChg chg="delSp modSp del mod replTag delTag">
        <pc:chgData name="Mel Houseman" userId="7d6e233f-1289-4a6a-9205-ee3f8642932a" providerId="ADAL" clId="{38087166-8FF0-4D63-A51E-8726F343B608}" dt="2022-12-12T16:38:47.331" v="96" actId="47"/>
        <pc:sldMkLst>
          <pc:docMk/>
          <pc:sldMk cId="4087574833" sldId="281"/>
        </pc:sldMkLst>
        <pc:spChg chg="mod">
          <ac:chgData name="Mel Houseman" userId="7d6e233f-1289-4a6a-9205-ee3f8642932a" providerId="ADAL" clId="{38087166-8FF0-4D63-A51E-8726F343B608}" dt="2022-12-12T16:37:29.066" v="52" actId="21"/>
          <ac:spMkLst>
            <pc:docMk/>
            <pc:sldMk cId="4087574833" sldId="281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37:37.428" v="62" actId="21"/>
          <ac:spMkLst>
            <pc:docMk/>
            <pc:sldMk cId="4087574833" sldId="281"/>
            <ac:spMk id="5" creationId="{E57C3FAB-1BC2-B6D9-A4CC-6B92DCEE5C7B}"/>
          </ac:spMkLst>
        </pc:spChg>
        <pc:picChg chg="del">
          <ac:chgData name="Mel Houseman" userId="7d6e233f-1289-4a6a-9205-ee3f8642932a" providerId="ADAL" clId="{38087166-8FF0-4D63-A51E-8726F343B608}" dt="2022-12-12T16:37:53.164" v="75" actId="21"/>
          <ac:picMkLst>
            <pc:docMk/>
            <pc:sldMk cId="4087574833" sldId="281"/>
            <ac:picMk id="4" creationId="{1844389E-0676-93B9-F4F1-BA5569F1BAC3}"/>
          </ac:picMkLst>
        </pc:picChg>
      </pc:sldChg>
      <pc:sldChg chg="delSp modSp del mod replTag delTag">
        <pc:chgData name="Mel Houseman" userId="7d6e233f-1289-4a6a-9205-ee3f8642932a" providerId="ADAL" clId="{38087166-8FF0-4D63-A51E-8726F343B608}" dt="2022-12-12T16:44:16.307" v="449" actId="47"/>
        <pc:sldMkLst>
          <pc:docMk/>
          <pc:sldMk cId="1652038383" sldId="282"/>
        </pc:sldMkLst>
        <pc:spChg chg="del mod">
          <ac:chgData name="Mel Houseman" userId="7d6e233f-1289-4a6a-9205-ee3f8642932a" providerId="ADAL" clId="{38087166-8FF0-4D63-A51E-8726F343B608}" dt="2022-12-12T16:43:54.612" v="415"/>
          <ac:spMkLst>
            <pc:docMk/>
            <pc:sldMk cId="1652038383" sldId="282"/>
            <ac:spMk id="6" creationId="{02B75B8A-94CD-F441-95F6-1DD882FFEE78}"/>
          </ac:spMkLst>
        </pc:spChg>
        <pc:spChg chg="del">
          <ac:chgData name="Mel Houseman" userId="7d6e233f-1289-4a6a-9205-ee3f8642932a" providerId="ADAL" clId="{38087166-8FF0-4D63-A51E-8726F343B608}" dt="2022-12-12T16:43:14.721" v="384" actId="478"/>
          <ac:spMkLst>
            <pc:docMk/>
            <pc:sldMk cId="1652038383" sldId="282"/>
            <ac:spMk id="9" creationId="{DE235FB0-1878-DF6B-22DD-FCD61FD4F760}"/>
          </ac:spMkLst>
        </pc:spChg>
      </pc:sldChg>
      <pc:sldChg chg="delSp modSp del mod replTag delTag">
        <pc:chgData name="Mel Houseman" userId="7d6e233f-1289-4a6a-9205-ee3f8642932a" providerId="ADAL" clId="{38087166-8FF0-4D63-A51E-8726F343B608}" dt="2022-12-12T16:44:16.307" v="449" actId="47"/>
        <pc:sldMkLst>
          <pc:docMk/>
          <pc:sldMk cId="2426322284" sldId="283"/>
        </pc:sldMkLst>
        <pc:spChg chg="del mod">
          <ac:chgData name="Mel Houseman" userId="7d6e233f-1289-4a6a-9205-ee3f8642932a" providerId="ADAL" clId="{38087166-8FF0-4D63-A51E-8726F343B608}" dt="2022-12-12T16:44:07.987" v="436"/>
          <ac:spMkLst>
            <pc:docMk/>
            <pc:sldMk cId="2426322284" sldId="283"/>
            <ac:spMk id="6" creationId="{02B75B8A-94CD-F441-95F6-1DD882FFEE78}"/>
          </ac:spMkLst>
        </pc:spChg>
      </pc:sldChg>
      <pc:sldChg chg="replTag delTag">
        <pc:chgData name="Mel Houseman" userId="7d6e233f-1289-4a6a-9205-ee3f8642932a" providerId="ADAL" clId="{38087166-8FF0-4D63-A51E-8726F343B608}" dt="2022-12-12T16:36:20.927" v="38"/>
        <pc:sldMkLst>
          <pc:docMk/>
          <pc:sldMk cId="1131419794" sldId="286"/>
        </pc:sldMkLst>
      </pc:sldChg>
      <pc:sldChg chg="modSp mod replTag delTag">
        <pc:chgData name="Mel Houseman" userId="7d6e233f-1289-4a6a-9205-ee3f8642932a" providerId="ADAL" clId="{38087166-8FF0-4D63-A51E-8726F343B608}" dt="2022-12-12T16:38:55.608" v="102"/>
        <pc:sldMkLst>
          <pc:docMk/>
          <pc:sldMk cId="1675202127" sldId="287"/>
        </pc:sldMkLst>
        <pc:spChg chg="mod">
          <ac:chgData name="Mel Houseman" userId="7d6e233f-1289-4a6a-9205-ee3f8642932a" providerId="ADAL" clId="{38087166-8FF0-4D63-A51E-8726F343B608}" dt="2022-12-12T16:33:06.053" v="12"/>
          <ac:spMkLst>
            <pc:docMk/>
            <pc:sldMk cId="1675202127" sldId="287"/>
            <ac:spMk id="3" creationId="{3301EC55-8B1A-448D-9867-33F7F6822F75}"/>
          </ac:spMkLst>
        </pc:spChg>
        <pc:spChg chg="mod modCrop">
          <ac:chgData name="Mel Houseman" userId="7d6e233f-1289-4a6a-9205-ee3f8642932a" providerId="ADAL" clId="{38087166-8FF0-4D63-A51E-8726F343B608}" dt="2022-12-12T16:36:06.711" v="29" actId="18131"/>
          <ac:spMkLst>
            <pc:docMk/>
            <pc:sldMk cId="1675202127" sldId="287"/>
            <ac:spMk id="5" creationId="{60648403-F0DA-7CDA-08C0-4C2559D51E7D}"/>
          </ac:spMkLst>
        </pc:spChg>
      </pc:sldChg>
      <pc:sldChg chg="addSp modSp add mod replTag delTag">
        <pc:chgData name="Mel Houseman" userId="7d6e233f-1289-4a6a-9205-ee3f8642932a" providerId="ADAL" clId="{38087166-8FF0-4D63-A51E-8726F343B608}" dt="2022-12-12T16:44:34.502" v="458" actId="1076"/>
        <pc:sldMkLst>
          <pc:docMk/>
          <pc:sldMk cId="1061961855" sldId="288"/>
        </pc:sldMkLst>
        <pc:spChg chg="mod">
          <ac:chgData name="Mel Houseman" userId="7d6e233f-1289-4a6a-9205-ee3f8642932a" providerId="ADAL" clId="{38087166-8FF0-4D63-A51E-8726F343B608}" dt="2022-12-12T16:39:04.348" v="117"/>
          <ac:spMkLst>
            <pc:docMk/>
            <pc:sldMk cId="1061961855" sldId="288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39:22.946" v="133" actId="12"/>
          <ac:spMkLst>
            <pc:docMk/>
            <pc:sldMk cId="1061961855" sldId="288"/>
            <ac:spMk id="3" creationId="{3301EC55-8B1A-448D-9867-33F7F6822F75}"/>
          </ac:spMkLst>
        </pc:spChg>
        <pc:spChg chg="mod ord">
          <ac:chgData name="Mel Houseman" userId="7d6e233f-1289-4a6a-9205-ee3f8642932a" providerId="ADAL" clId="{38087166-8FF0-4D63-A51E-8726F343B608}" dt="2022-12-12T16:39:48.602" v="147" actId="167"/>
          <ac:spMkLst>
            <pc:docMk/>
            <pc:sldMk cId="1061961855" sldId="288"/>
            <ac:spMk id="5" creationId="{60648403-F0DA-7CDA-08C0-4C2559D51E7D}"/>
          </ac:spMkLst>
        </pc:spChg>
        <pc:picChg chg="add mod ord">
          <ac:chgData name="Mel Houseman" userId="7d6e233f-1289-4a6a-9205-ee3f8642932a" providerId="ADAL" clId="{38087166-8FF0-4D63-A51E-8726F343B608}" dt="2022-12-12T16:44:34.502" v="458" actId="1076"/>
          <ac:picMkLst>
            <pc:docMk/>
            <pc:sldMk cId="1061961855" sldId="288"/>
            <ac:picMk id="4" creationId="{569EC22C-078B-3D4F-62B0-819AAC290E21}"/>
          </ac:picMkLst>
        </pc:picChg>
      </pc:sldChg>
      <pc:sldChg chg="delSp modSp add mod replTag delTag">
        <pc:chgData name="Mel Houseman" userId="7d6e233f-1289-4a6a-9205-ee3f8642932a" providerId="ADAL" clId="{38087166-8FF0-4D63-A51E-8726F343B608}" dt="2022-12-12T16:42:36.319" v="333"/>
        <pc:sldMkLst>
          <pc:docMk/>
          <pc:sldMk cId="3177939240" sldId="289"/>
        </pc:sldMkLst>
        <pc:spChg chg="mod">
          <ac:chgData name="Mel Houseman" userId="7d6e233f-1289-4a6a-9205-ee3f8642932a" providerId="ADAL" clId="{38087166-8FF0-4D63-A51E-8726F343B608}" dt="2022-12-12T16:40:41.700" v="208"/>
          <ac:spMkLst>
            <pc:docMk/>
            <pc:sldMk cId="3177939240" sldId="289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41:20.606" v="246" actId="1035"/>
          <ac:spMkLst>
            <pc:docMk/>
            <pc:sldMk cId="3177939240" sldId="289"/>
            <ac:spMk id="3" creationId="{9D0601AF-E3A6-2143-5F20-1CDCB3AAE455}"/>
          </ac:spMkLst>
        </pc:spChg>
        <pc:spChg chg="mod">
          <ac:chgData name="Mel Houseman" userId="7d6e233f-1289-4a6a-9205-ee3f8642932a" providerId="ADAL" clId="{38087166-8FF0-4D63-A51E-8726F343B608}" dt="2022-12-12T16:40:24.419" v="176" actId="1076"/>
          <ac:spMkLst>
            <pc:docMk/>
            <pc:sldMk cId="3177939240" sldId="289"/>
            <ac:spMk id="4" creationId="{9DBEF245-FB98-38AD-0CDD-49AD25036EE3}"/>
          </ac:spMkLst>
        </pc:spChg>
        <pc:spChg chg="mod">
          <ac:chgData name="Mel Houseman" userId="7d6e233f-1289-4a6a-9205-ee3f8642932a" providerId="ADAL" clId="{38087166-8FF0-4D63-A51E-8726F343B608}" dt="2022-12-12T16:40:19.542" v="175" actId="18654"/>
          <ac:spMkLst>
            <pc:docMk/>
            <pc:sldMk cId="3177939240" sldId="289"/>
            <ac:spMk id="6" creationId="{3A7FBE6E-9570-9C31-8D3F-D2F7F32AD7E4}"/>
          </ac:spMkLst>
        </pc:spChg>
        <pc:grpChg chg="del">
          <ac:chgData name="Mel Houseman" userId="7d6e233f-1289-4a6a-9205-ee3f8642932a" providerId="ADAL" clId="{38087166-8FF0-4D63-A51E-8726F343B608}" dt="2022-12-12T16:40:13.541" v="172" actId="478"/>
          <ac:grpSpMkLst>
            <pc:docMk/>
            <pc:sldMk cId="3177939240" sldId="289"/>
            <ac:grpSpMk id="8" creationId="{2D9B088A-F1DF-303F-B776-51D3F3BB8EC3}"/>
          </ac:grpSpMkLst>
        </pc:grpChg>
      </pc:sldChg>
      <pc:sldChg chg="delSp modSp add del mod replTag delTag">
        <pc:chgData name="Mel Houseman" userId="7d6e233f-1289-4a6a-9205-ee3f8642932a" providerId="ADAL" clId="{38087166-8FF0-4D63-A51E-8726F343B608}" dt="2022-12-12T16:41:42.384" v="277" actId="47"/>
        <pc:sldMkLst>
          <pc:docMk/>
          <pc:sldMk cId="2825350200" sldId="290"/>
        </pc:sldMkLst>
        <pc:spChg chg="mod">
          <ac:chgData name="Mel Houseman" userId="7d6e233f-1289-4a6a-9205-ee3f8642932a" providerId="ADAL" clId="{38087166-8FF0-4D63-A51E-8726F343B608}" dt="2022-12-12T16:41:38.373" v="267"/>
          <ac:spMkLst>
            <pc:docMk/>
            <pc:sldMk cId="2825350200" sldId="290"/>
            <ac:spMk id="2" creationId="{0AD98B9C-04E9-5F59-478B-0A2088285445}"/>
          </ac:spMkLst>
        </pc:spChg>
        <pc:grpChg chg="del">
          <ac:chgData name="Mel Houseman" userId="7d6e233f-1289-4a6a-9205-ee3f8642932a" providerId="ADAL" clId="{38087166-8FF0-4D63-A51E-8726F343B608}" dt="2022-12-12T16:41:28.953" v="256" actId="478"/>
          <ac:grpSpMkLst>
            <pc:docMk/>
            <pc:sldMk cId="2825350200" sldId="290"/>
            <ac:grpSpMk id="8" creationId="{2D9B088A-F1DF-303F-B776-51D3F3BB8EC3}"/>
          </ac:grpSpMkLst>
        </pc:grpChg>
      </pc:sldChg>
      <pc:sldChg chg="delSp modSp add mod replTag delTag">
        <pc:chgData name="Mel Houseman" userId="7d6e233f-1289-4a6a-9205-ee3f8642932a" providerId="ADAL" clId="{38087166-8FF0-4D63-A51E-8726F343B608}" dt="2022-12-12T16:42:22.247" v="324" actId="18654"/>
        <pc:sldMkLst>
          <pc:docMk/>
          <pc:sldMk cId="2843560488" sldId="290"/>
        </pc:sldMkLst>
        <pc:spChg chg="mod">
          <ac:chgData name="Mel Houseman" userId="7d6e233f-1289-4a6a-9205-ee3f8642932a" providerId="ADAL" clId="{38087166-8FF0-4D63-A51E-8726F343B608}" dt="2022-12-12T16:41:54.338" v="299" actId="20577"/>
          <ac:spMkLst>
            <pc:docMk/>
            <pc:sldMk cId="2843560488" sldId="290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42:03.434" v="310" actId="14100"/>
          <ac:spMkLst>
            <pc:docMk/>
            <pc:sldMk cId="2843560488" sldId="290"/>
            <ac:spMk id="3" creationId="{3301EC55-8B1A-448D-9867-33F7F6822F75}"/>
          </ac:spMkLst>
        </pc:spChg>
        <pc:spChg chg="mod">
          <ac:chgData name="Mel Houseman" userId="7d6e233f-1289-4a6a-9205-ee3f8642932a" providerId="ADAL" clId="{38087166-8FF0-4D63-A51E-8726F343B608}" dt="2022-12-12T16:42:22.247" v="324" actId="18654"/>
          <ac:spMkLst>
            <pc:docMk/>
            <pc:sldMk cId="2843560488" sldId="290"/>
            <ac:spMk id="5" creationId="{60648403-F0DA-7CDA-08C0-4C2559D51E7D}"/>
          </ac:spMkLst>
        </pc:spChg>
        <pc:picChg chg="del">
          <ac:chgData name="Mel Houseman" userId="7d6e233f-1289-4a6a-9205-ee3f8642932a" providerId="ADAL" clId="{38087166-8FF0-4D63-A51E-8726F343B608}" dt="2022-12-12T16:42:07.685" v="320" actId="478"/>
          <ac:picMkLst>
            <pc:docMk/>
            <pc:sldMk cId="2843560488" sldId="290"/>
            <ac:picMk id="4" creationId="{569EC22C-078B-3D4F-62B0-819AAC290E21}"/>
          </ac:picMkLst>
        </pc:picChg>
      </pc:sldChg>
      <pc:sldChg chg="modSp add mod replTag delTag">
        <pc:chgData name="Mel Houseman" userId="7d6e233f-1289-4a6a-9205-ee3f8642932a" providerId="ADAL" clId="{38087166-8FF0-4D63-A51E-8726F343B608}" dt="2022-12-12T16:43:06.610" v="369" actId="18654"/>
        <pc:sldMkLst>
          <pc:docMk/>
          <pc:sldMk cId="3273228886" sldId="291"/>
        </pc:sldMkLst>
        <pc:spChg chg="mod">
          <ac:chgData name="Mel Houseman" userId="7d6e233f-1289-4a6a-9205-ee3f8642932a" providerId="ADAL" clId="{38087166-8FF0-4D63-A51E-8726F343B608}" dt="2022-12-12T16:42:44.885" v="348"/>
          <ac:spMkLst>
            <pc:docMk/>
            <pc:sldMk cId="3273228886" sldId="291"/>
            <ac:spMk id="2" creationId="{0AD98B9C-04E9-5F59-478B-0A2088285445}"/>
          </ac:spMkLst>
        </pc:spChg>
        <pc:spChg chg="mod">
          <ac:chgData name="Mel Houseman" userId="7d6e233f-1289-4a6a-9205-ee3f8642932a" providerId="ADAL" clId="{38087166-8FF0-4D63-A51E-8726F343B608}" dt="2022-12-12T16:42:50.968" v="358"/>
          <ac:spMkLst>
            <pc:docMk/>
            <pc:sldMk cId="3273228886" sldId="291"/>
            <ac:spMk id="3" creationId="{9D0601AF-E3A6-2143-5F20-1CDCB3AAE455}"/>
          </ac:spMkLst>
        </pc:spChg>
        <pc:spChg chg="mod">
          <ac:chgData name="Mel Houseman" userId="7d6e233f-1289-4a6a-9205-ee3f8642932a" providerId="ADAL" clId="{38087166-8FF0-4D63-A51E-8726F343B608}" dt="2022-12-12T16:43:06.610" v="369" actId="18654"/>
          <ac:spMkLst>
            <pc:docMk/>
            <pc:sldMk cId="3273228886" sldId="291"/>
            <ac:spMk id="6" creationId="{3A7FBE6E-9570-9C31-8D3F-D2F7F32AD7E4}"/>
          </ac:spMkLst>
        </pc:spChg>
      </pc:sldChg>
      <pc:sldChg chg="modSp add mod replTag delTag">
        <pc:chgData name="Mel Houseman" userId="7d6e233f-1289-4a6a-9205-ee3f8642932a" providerId="ADAL" clId="{38087166-8FF0-4D63-A51E-8726F343B608}" dt="2022-12-12T16:44:13.588" v="442" actId="20577"/>
        <pc:sldMkLst>
          <pc:docMk/>
          <pc:sldMk cId="854767816" sldId="292"/>
        </pc:sldMkLst>
        <pc:spChg chg="mod">
          <ac:chgData name="Mel Houseman" userId="7d6e233f-1289-4a6a-9205-ee3f8642932a" providerId="ADAL" clId="{38087166-8FF0-4D63-A51E-8726F343B608}" dt="2022-12-12T16:44:13.588" v="442" actId="20577"/>
          <ac:spMkLst>
            <pc:docMk/>
            <pc:sldMk cId="854767816" sldId="292"/>
            <ac:spMk id="6" creationId="{02B75B8A-94CD-F441-95F6-1DD882FFEE78}"/>
          </ac:spMkLst>
        </pc:spChg>
      </pc:sldChg>
    </pc:docChg>
  </pc:docChgLst>
  <pc:docChgLst>
    <pc:chgData name="Mel Houseman" userId="7d6e233f-1289-4a6a-9205-ee3f8642932a" providerId="ADAL" clId="{9ACA798C-DBAF-42A1-A124-3783B7EA819F}"/>
    <pc:docChg chg="custSel modSld replTag delTag">
      <pc:chgData name="Mel Houseman" userId="7d6e233f-1289-4a6a-9205-ee3f8642932a" providerId="ADAL" clId="{9ACA798C-DBAF-42A1-A124-3783B7EA819F}" dt="2022-12-15T10:23:31.019" v="15" actId="108"/>
      <pc:docMkLst>
        <pc:docMk/>
      </pc:docMkLst>
      <pc:sldChg chg="modSp mod replTag delTag">
        <pc:chgData name="Mel Houseman" userId="7d6e233f-1289-4a6a-9205-ee3f8642932a" providerId="ADAL" clId="{9ACA798C-DBAF-42A1-A124-3783B7EA819F}" dt="2022-12-15T10:23:27.560" v="10"/>
        <pc:sldMkLst>
          <pc:docMk/>
          <pc:sldMk cId="655534723" sldId="279"/>
        </pc:sldMkLst>
        <pc:spChg chg="mod">
          <ac:chgData name="Mel Houseman" userId="7d6e233f-1289-4a6a-9205-ee3f8642932a" providerId="ADAL" clId="{9ACA798C-DBAF-42A1-A124-3783B7EA819F}" dt="2022-12-13T16:47:37.822" v="4" actId="108"/>
          <ac:spMkLst>
            <pc:docMk/>
            <pc:sldMk cId="655534723" sldId="279"/>
            <ac:spMk id="12" creationId="{D4DFC379-EE11-136F-C330-EEF3343719F1}"/>
          </ac:spMkLst>
        </pc:spChg>
      </pc:sldChg>
      <pc:sldChg chg="modSp mod replTag delTag">
        <pc:chgData name="Mel Houseman" userId="7d6e233f-1289-4a6a-9205-ee3f8642932a" providerId="ADAL" clId="{9ACA798C-DBAF-42A1-A124-3783B7EA819F}" dt="2022-12-15T10:23:31.019" v="15" actId="108"/>
        <pc:sldMkLst>
          <pc:docMk/>
          <pc:sldMk cId="2643956886" sldId="284"/>
        </pc:sldMkLst>
        <pc:spChg chg="mod">
          <ac:chgData name="Mel Houseman" userId="7d6e233f-1289-4a6a-9205-ee3f8642932a" providerId="ADAL" clId="{9ACA798C-DBAF-42A1-A124-3783B7EA819F}" dt="2022-12-15T10:23:31.019" v="15" actId="108"/>
          <ac:spMkLst>
            <pc:docMk/>
            <pc:sldMk cId="2643956886" sldId="284"/>
            <ac:spMk id="2" creationId="{D20B3DC2-FE5C-DC82-ECBC-80C7ED393D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90B9C-261C-4651-A192-09DD2874E3E4}" type="datetimeFigureOut">
              <a:rPr lang="en-ZA" smtClean="0"/>
              <a:t>2022/12/15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EE606-C1E4-4E82-A0D7-1D270ACEB7A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279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Depression and anxiety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3" y="2751136"/>
            <a:ext cx="6084533" cy="33241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People who had more positive interactions and social support on these platforms appeared to have lower levels of depression and anxiety.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People who perceived that they had more negative social interactions online and who were more prone to social comparison experienced higher levels of depression and anxiety.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There does appear to be a link between social media and mental health – a significant determining factor is the types of interactions people feel they are having on these platforms.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22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Protect your health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Conduct an audit of where you use your device and make changes to ensure that you do not experience any physical discomfort.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Log the amount of time you spend on social media and playing digital games. Then complete an internet search on the maximum time recommended for a teenager, adapt strategies that will help you limit your screen time. </a:t>
            </a:r>
          </a:p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2.    Protecting yourself and others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an internet search on how to protect yourself and other from cyberbullying. 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Together with a friend, design a strategy that you can use that will protect your peers and yourself.  </a:t>
            </a: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E6747-6F3A-A72B-8EA5-39203AC98F5D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b="1" dirty="0">
                <a:solidFill>
                  <a:schemeClr val="bg1"/>
                </a:solidFill>
              </a:rPr>
              <a:t>3.    </a:t>
            </a:r>
            <a:r>
              <a:rPr lang="en-GB" sz="1800" b="1" dirty="0">
                <a:solidFill>
                  <a:schemeClr val="bg1"/>
                </a:solidFill>
              </a:rPr>
              <a:t>Look into cybercrime laws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an internet search on the meaning of cybercrime and Ugandan laws that protect you.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Together with a friend, design a strategy that you could use to protect your peers and yourself.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E6747-6F3A-A72B-8EA5-39203AC98F5D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476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Safety and security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Protecting health and well-being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437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Negative effects of technology: what to know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10117138" cy="2483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Some forms of technology may have made positive changes in the world, there is also evidence for the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negative effects of technology and its overuse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Social media and mobile devices may lead to psychological and physical issues. </a:t>
            </a: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toy, doll, clipart&#10;&#10;Description automatically generated">
            <a:extLst>
              <a:ext uri="{FF2B5EF4-FFF2-40B4-BE49-F238E27FC236}">
                <a16:creationId xmlns:a16="http://schemas.microsoft.com/office/drawing/2014/main" id="{567D1214-EF2B-C237-2545-300B48E043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04303"/>
            <a:ext cx="12192000" cy="2762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141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Physical health effects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Eyestrain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Using technologies for long periods may lead to eyestrain.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Symptoms of digital eyestrain can include blurred vision and dry eyes.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Eyestrain may also lead to pains in other areas of the body, such as the head, neck, or shoulders.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solidFill>
            <a:srgbClr val="F0D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Physical health effects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3241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Poor posture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Sleep problems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Reduced physical activity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6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9B088A-F1DF-303F-B776-51D3F3BB8EC3}"/>
              </a:ext>
            </a:extLst>
          </p:cNvPr>
          <p:cNvGrpSpPr/>
          <p:nvPr/>
        </p:nvGrpSpPr>
        <p:grpSpPr>
          <a:xfrm>
            <a:off x="1136895" y="154906"/>
            <a:ext cx="2557207" cy="6703093"/>
            <a:chOff x="1136896" y="428511"/>
            <a:chExt cx="2347948" cy="6154572"/>
          </a:xfrm>
        </p:grpSpPr>
        <p:pic>
          <p:nvPicPr>
            <p:cNvPr id="5" name="Picture 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8DC0EAE-8DF3-795F-6C46-E41E4E031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6897" y="428511"/>
              <a:ext cx="2347947" cy="3154083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F3D45F2-B98C-D5E3-CD45-2400E8573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6896" y="3429000"/>
              <a:ext cx="2347947" cy="315408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solidFill>
            <a:srgbClr val="453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9EC22C-078B-3D4F-62B0-819AAC290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1879" y="1567797"/>
            <a:ext cx="4770121" cy="388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Cyberbullying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Cyberbullying is using technology to harass or bully someone else.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Devices offer bullies opportunities such as email, instant messaging, webpages, and digital photos.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Cyberbullying can range from cruel or embarrassing rumours to threats, harassment, or stalking.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It can affect any age group; however, teenagers and young adults are common victims, and cyberbullying is a growing problem in schools. </a:t>
            </a: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96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How can you protect yourself?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3" y="2751136"/>
            <a:ext cx="6084533" cy="33241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Learn good online habits.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Watch for warning signs in the language used online.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Limit availability of personal information.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the situation escalates to cyberbullying, communicate this to someone who can help.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escalating the situation.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Document the activity. Keep a record of any online.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Report cyberbullying to the appropriate authorities.. </a:t>
            </a:r>
            <a:endParaRPr lang="en-US" sz="10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793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Psychological effects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300951"/>
            <a:ext cx="5732145" cy="26124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Overuse or dependence on technology may have adverse psychological effects, including isolation.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Finding ways to reduce social media use, such as setting time limits for social apps, may help reduce feelings of isolation in some people.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35604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576</Words>
  <Application>Microsoft Office PowerPoint</Application>
  <PresentationFormat>Widescreen</PresentationFormat>
  <Paragraphs>58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2022-12-15T10:23:47Z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